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433" r:id="rId2"/>
  </p:sldIdLst>
  <p:sldSz cx="9144000" cy="6858000" type="screen4x3"/>
  <p:notesSz cx="6888163" cy="100203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CCFF"/>
    <a:srgbClr val="33CC33"/>
    <a:srgbClr val="0000FF"/>
    <a:srgbClr val="99CCFF"/>
    <a:srgbClr val="008000"/>
    <a:srgbClr val="663300"/>
    <a:srgbClr val="006600"/>
    <a:srgbClr val="9966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704" autoAdjust="0"/>
  </p:normalViewPr>
  <p:slideViewPr>
    <p:cSldViewPr>
      <p:cViewPr>
        <p:scale>
          <a:sx n="80" d="100"/>
          <a:sy n="80" d="100"/>
        </p:scale>
        <p:origin x="-844" y="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9" y="2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7548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9" y="9517548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CAAC3FCA-11A5-4834-9BFD-07BAD402C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92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9" y="2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2475"/>
            <a:ext cx="5008563" cy="3757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5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7548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9" y="9517548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9" tIns="46794" rIns="93589" bIns="467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B261C00E-BD6F-4977-A5AE-D061D1889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684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61C00E-BD6F-4977-A5AE-D061D18897C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21E357-D3EE-4A6C-8FDE-1E889E84A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055C8-38A7-45EA-9ADC-148E2E48D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7230E-8FC7-4537-8451-1FD780AB6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95400-7098-4015-BC9C-974009CCC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6EE63F-5C19-45AF-ABFB-23E78702C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CE657B-5D4C-4C2B-A4C2-053E1BD86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7BA6E6A-55FF-490E-8D3E-E9AE70BDD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0C41A6-BEED-47AA-BE85-E771965D2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79DC5-743C-4F0E-8763-F6E18BC46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B979A3-0EB4-4DA5-9306-CB32AA152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3FA974E-A1C1-491B-A3A9-AD95509EB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5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1262AA6-0941-44AF-8F61-FAA6FC176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7" r:id="rId2"/>
    <p:sldLayoutId id="2147483712" r:id="rId3"/>
    <p:sldLayoutId id="2147483713" r:id="rId4"/>
    <p:sldLayoutId id="2147483714" r:id="rId5"/>
    <p:sldLayoutId id="2147483715" r:id="rId6"/>
    <p:sldLayoutId id="2147483708" r:id="rId7"/>
    <p:sldLayoutId id="2147483716" r:id="rId8"/>
    <p:sldLayoutId id="2147483717" r:id="rId9"/>
    <p:sldLayoutId id="2147483709" r:id="rId10"/>
    <p:sldLayoutId id="2147483710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01090" y="6408738"/>
            <a:ext cx="512735" cy="365125"/>
          </a:xfrm>
        </p:spPr>
        <p:txBody>
          <a:bodyPr/>
          <a:lstStyle/>
          <a:p>
            <a:pPr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Количество населенных пунктов и сельсоветов в разрезе районов по состоянию на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01.01.2025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года</a:t>
            </a:r>
            <a:endParaRPr lang="ru-RU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64373520"/>
              </p:ext>
            </p:extLst>
          </p:nvPr>
        </p:nvGraphicFramePr>
        <p:xfrm>
          <a:off x="179512" y="908720"/>
          <a:ext cx="8568952" cy="5821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/>
                <a:gridCol w="1440160"/>
                <a:gridCol w="720080"/>
                <a:gridCol w="1337037"/>
                <a:gridCol w="1399267"/>
                <a:gridCol w="847300"/>
                <a:gridCol w="1335224"/>
                <a:gridCol w="1273860"/>
              </a:tblGrid>
              <a:tr h="435500">
                <a:tc rowSpan="3">
                  <a:txBody>
                    <a:bodyPr/>
                    <a:lstStyle/>
                    <a:p>
                      <a:pPr algn="l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№ </a:t>
                      </a:r>
                      <a:r>
                        <a:rPr kumimoji="0" lang="ru-RU" sz="12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п.п</a:t>
                      </a:r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Наименование района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Количество АТЕ и ТЕ в реестре Гомельской области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6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сельсоветы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населенные пункты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20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из них с зарегистрированными границами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зарегистрированных </a:t>
                      </a:r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границ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из них с зарегистрированными границами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% </a:t>
                      </a:r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зарегистрированных </a:t>
                      </a:r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границ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18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Брагинский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76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76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64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Б.К.Кошелево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230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230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Ветковский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79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79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84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Гомельский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184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184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Добрушский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Ельский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64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64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Житковичский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Жлобинский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49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Калинковичский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Кормянский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Лельчицкий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Лоевский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Мозырский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98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98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Наровлянский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Октябрьский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Петриковский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120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Речицкий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177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Рогачевский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19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Светлогорский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101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101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Хойникский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Чечерский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96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96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г. Гомель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813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200" b="1" u="none" strike="noStrike" kern="120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Итого: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232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232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2282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2282</a:t>
                      </a:r>
                      <a:endParaRPr kumimoji="0"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ru-RU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3513" marR="3513" marT="351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684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о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008000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7498</TotalTime>
  <Words>232</Words>
  <Application>Microsoft Office PowerPoint</Application>
  <PresentationFormat>Экран (4:3)</PresentationFormat>
  <Paragraphs>198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Количество населенных пунктов и сельсоветов в разрезе районов по состоянию на 01.01.2025 года</vt:lpstr>
    </vt:vector>
  </TitlesOfParts>
  <Company>WareZ Provider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 PowerTemplate</dc:title>
  <dc:creator>02 Сидоров 70 06 85</dc:creator>
  <cp:lastModifiedBy>Рандовцова Елена Валерьевна</cp:lastModifiedBy>
  <cp:revision>935</cp:revision>
  <cp:lastPrinted>2023-02-24T11:51:44Z</cp:lastPrinted>
  <dcterms:created xsi:type="dcterms:W3CDTF">2011-01-20T13:53:30Z</dcterms:created>
  <dcterms:modified xsi:type="dcterms:W3CDTF">2025-02-24T13:58:25Z</dcterms:modified>
</cp:coreProperties>
</file>